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4361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4471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4176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456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08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497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2627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743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324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577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841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51EB0-1C0C-4B12-9D19-559643CF734E}" type="datetimeFigureOut">
              <a:rPr lang="de-DE" smtClean="0"/>
              <a:t>03.09.2023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CF83D-BA20-44B4-B022-F6857007A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0750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059" y="357808"/>
            <a:ext cx="5687219" cy="103837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071" y="1001719"/>
            <a:ext cx="880579" cy="125404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412" y="2676697"/>
            <a:ext cx="3098540" cy="4095523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1471353" y="2452255"/>
            <a:ext cx="2236123" cy="13799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1471354" y="2665157"/>
            <a:ext cx="22361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Altersgruppen: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Kids: 12 – 16 Jahre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Erwachsene: ab 17 Jahre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1396538" y="1334942"/>
            <a:ext cx="33999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 Flexibilität und Beweglichkeit kommt gerne zu kurz und weshalb wir heuer folgendes anbieten.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52400" y="4344327"/>
            <a:ext cx="34636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Bei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LEBEda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Yoga stärken wir mit Power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Vinyasa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Yoga die Tiefenmuskulatur und sorgen gleichzeitig für mehr Mobilität, Flexibilität und Geschmeidigkeit. </a:t>
            </a:r>
          </a:p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Im Vordergrund steht: Deine Bewegungen, Dein Wohlbefinden, Du.</a:t>
            </a:r>
          </a:p>
          <a:p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Ab Dienstag den 26.09.2023 (Beginn 18.15 Uhr) bis 06.02.2024 findet das Trockentraining in der Turnhalle ASO neben der Volksschule Markt in Rankweil statt.</a:t>
            </a:r>
          </a:p>
        </p:txBody>
      </p:sp>
    </p:spTree>
    <p:extLst>
      <p:ext uri="{BB962C8B-B14F-4D97-AF65-F5344CB8AC3E}">
        <p14:creationId xmlns:p14="http://schemas.microsoft.com/office/powerpoint/2010/main" val="1767660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Breitbild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Fixit TM Holding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Loretz Claudia</dc:creator>
  <cp:lastModifiedBy>Christoph Bertschler</cp:lastModifiedBy>
  <cp:revision>6</cp:revision>
  <dcterms:created xsi:type="dcterms:W3CDTF">2023-08-30T05:53:34Z</dcterms:created>
  <dcterms:modified xsi:type="dcterms:W3CDTF">2023-09-03T05:48:53Z</dcterms:modified>
</cp:coreProperties>
</file>